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7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7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9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1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8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5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9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3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4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1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D8235-ECD4-4781-AAF6-6890CA12C88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16C9-35E0-4BEE-884C-0BCCE3DD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0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• Slide 1 - pictures of the people they hold dearest to them (family, friends, etc.). </a:t>
            </a:r>
          </a:p>
          <a:p>
            <a:r>
              <a:rPr lang="en-US" dirty="0"/>
              <a:t>• Slide 2 - a map or photo of where they grew up. </a:t>
            </a:r>
          </a:p>
          <a:p>
            <a:r>
              <a:rPr lang="en-US" dirty="0"/>
              <a:t>• Slide 3 - answers “Where I want my life to be in five years”. 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756" y="701733"/>
            <a:ext cx="8459244" cy="267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0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U.S. Department of Defense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Miller</dc:creator>
  <cp:lastModifiedBy>Matt Miller</cp:lastModifiedBy>
  <cp:revision>2</cp:revision>
  <dcterms:created xsi:type="dcterms:W3CDTF">2018-07-05T20:26:25Z</dcterms:created>
  <dcterms:modified xsi:type="dcterms:W3CDTF">2018-07-05T20:27:04Z</dcterms:modified>
</cp:coreProperties>
</file>