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15 Years in 45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Miller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I’ve Observed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1081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Always bring something to write on</a:t>
            </a:r>
          </a:p>
          <a:p>
            <a:r>
              <a:rPr lang="en-US" dirty="0" smtClean="0"/>
              <a:t>Shine your shoes and cut your cables</a:t>
            </a:r>
          </a:p>
          <a:p>
            <a:r>
              <a:rPr lang="en-US" dirty="0" smtClean="0"/>
              <a:t>Timeliness AND cleanliness are next to Godliness</a:t>
            </a:r>
          </a:p>
          <a:p>
            <a:r>
              <a:rPr lang="en-US" dirty="0" smtClean="0"/>
              <a:t>Be generous with Sirs and </a:t>
            </a:r>
            <a:r>
              <a:rPr lang="en-US" dirty="0" err="1" smtClean="0"/>
              <a:t>Ma’ams</a:t>
            </a:r>
            <a:r>
              <a:rPr lang="en-US" dirty="0" smtClean="0"/>
              <a:t>; definitely no </a:t>
            </a:r>
            <a:r>
              <a:rPr lang="en-US" dirty="0" err="1" smtClean="0"/>
              <a:t>yeps</a:t>
            </a:r>
            <a:r>
              <a:rPr lang="en-US" dirty="0" smtClean="0"/>
              <a:t> or </a:t>
            </a:r>
            <a:r>
              <a:rPr lang="en-US" dirty="0" err="1" smtClean="0"/>
              <a:t>yeahs</a:t>
            </a:r>
            <a:endParaRPr lang="en-US" dirty="0" smtClean="0"/>
          </a:p>
          <a:p>
            <a:r>
              <a:rPr lang="en-US" dirty="0" smtClean="0"/>
              <a:t>Be </a:t>
            </a:r>
            <a:r>
              <a:rPr lang="en-US" dirty="0" smtClean="0"/>
              <a:t>early</a:t>
            </a:r>
          </a:p>
          <a:p>
            <a:r>
              <a:rPr lang="en-US" dirty="0" smtClean="0"/>
              <a:t>Follow up</a:t>
            </a:r>
          </a:p>
          <a:p>
            <a:r>
              <a:rPr lang="en-US" dirty="0"/>
              <a:t>Take a seat at the table</a:t>
            </a:r>
            <a:endParaRPr lang="en-US" dirty="0" smtClean="0"/>
          </a:p>
          <a:p>
            <a:r>
              <a:rPr lang="en-US" dirty="0" smtClean="0"/>
              <a:t>Take the extra time to be brief; BLUF</a:t>
            </a:r>
          </a:p>
          <a:p>
            <a:r>
              <a:rPr lang="en-US" dirty="0" smtClean="0"/>
              <a:t>Protect your signature</a:t>
            </a:r>
          </a:p>
          <a:p>
            <a:r>
              <a:rPr lang="en-US" dirty="0" smtClean="0"/>
              <a:t>Never walk past a paper clip twice</a:t>
            </a:r>
          </a:p>
          <a:p>
            <a:r>
              <a:rPr lang="en-US" dirty="0"/>
              <a:t>B</a:t>
            </a:r>
            <a:r>
              <a:rPr lang="en-US" dirty="0" smtClean="0"/>
              <a:t>ack up slides show professionalism and preparedness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4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804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Automatically spell-check every email</a:t>
            </a:r>
          </a:p>
          <a:p>
            <a:r>
              <a:rPr lang="en-US" dirty="0" smtClean="0"/>
              <a:t>How to master Autocorrect</a:t>
            </a:r>
          </a:p>
          <a:p>
            <a:r>
              <a:rPr lang="en-US" dirty="0" smtClean="0"/>
              <a:t>Fill out pdf signature blocks for your boss</a:t>
            </a:r>
          </a:p>
          <a:p>
            <a:r>
              <a:rPr lang="en-US" dirty="0" smtClean="0"/>
              <a:t>Write great subject lines – utilize //Action Words//</a:t>
            </a:r>
          </a:p>
          <a:p>
            <a:pPr lvl="1"/>
            <a:r>
              <a:rPr lang="en-US" dirty="0" smtClean="0"/>
              <a:t>Avoid thank you or copy emails</a:t>
            </a:r>
          </a:p>
          <a:p>
            <a:r>
              <a:rPr lang="en-US" dirty="0" smtClean="0"/>
              <a:t>Avoid crazy signature blocks – less is more</a:t>
            </a:r>
          </a:p>
          <a:p>
            <a:r>
              <a:rPr lang="en-US" dirty="0"/>
              <a:t>How to use different signature blocks</a:t>
            </a:r>
            <a:endParaRPr lang="en-US" dirty="0" smtClean="0"/>
          </a:p>
          <a:p>
            <a:r>
              <a:rPr lang="en-US" dirty="0" smtClean="0"/>
              <a:t>How &amp; when to cc/bcc</a:t>
            </a:r>
          </a:p>
          <a:p>
            <a:r>
              <a:rPr lang="en-US" dirty="0" smtClean="0"/>
              <a:t>When to reply all</a:t>
            </a:r>
          </a:p>
          <a:p>
            <a:r>
              <a:rPr lang="en-US" dirty="0" smtClean="0"/>
              <a:t>Never send angry emails</a:t>
            </a:r>
          </a:p>
          <a:p>
            <a:r>
              <a:rPr lang="en-US" dirty="0"/>
              <a:t>S</a:t>
            </a:r>
            <a:r>
              <a:rPr lang="en-US" dirty="0" smtClean="0"/>
              <a:t>end links; not docs (whenever possible)</a:t>
            </a:r>
          </a:p>
          <a:p>
            <a:r>
              <a:rPr lang="en-US" dirty="0" smtClean="0"/>
              <a:t>The ‘e’ in email stands for evidence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469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 Made (or Seen)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857255" cy="3599316"/>
          </a:xfrm>
        </p:spPr>
        <p:txBody>
          <a:bodyPr>
            <a:normAutofit/>
          </a:bodyPr>
          <a:lstStyle/>
          <a:p>
            <a:r>
              <a:rPr lang="en-US" dirty="0"/>
              <a:t>Don’t chew </a:t>
            </a:r>
            <a:r>
              <a:rPr lang="en-US" dirty="0" smtClean="0"/>
              <a:t>gum</a:t>
            </a:r>
          </a:p>
          <a:p>
            <a:r>
              <a:rPr lang="en-US" dirty="0" smtClean="0"/>
              <a:t>Over prepared does not exist</a:t>
            </a:r>
            <a:r>
              <a:rPr lang="en-US" smtClean="0"/>
              <a:t>, under prepared is the norm</a:t>
            </a:r>
            <a:endParaRPr lang="en-US" dirty="0" smtClean="0"/>
          </a:p>
          <a:p>
            <a:r>
              <a:rPr lang="en-US" dirty="0"/>
              <a:t>Words matter – Col Miller </a:t>
            </a:r>
            <a:r>
              <a:rPr lang="en-US" dirty="0" smtClean="0"/>
              <a:t>story</a:t>
            </a:r>
          </a:p>
          <a:p>
            <a:r>
              <a:rPr lang="en-US" dirty="0" smtClean="0"/>
              <a:t>Avoid bad language and inappropriate jokes</a:t>
            </a:r>
          </a:p>
          <a:p>
            <a:r>
              <a:rPr lang="en-US" dirty="0" smtClean="0"/>
              <a:t>Perception is reality</a:t>
            </a:r>
          </a:p>
          <a:p>
            <a:r>
              <a:rPr lang="en-US" dirty="0" smtClean="0"/>
              <a:t>Reputations are built over decades, but destroyed within seconds</a:t>
            </a:r>
          </a:p>
          <a:p>
            <a:r>
              <a:rPr lang="en-US" dirty="0" smtClean="0"/>
              <a:t>Someone is always watching; Integrity First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3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464F6924784449B4B2C5DAE8ADD8E" ma:contentTypeVersion="13" ma:contentTypeDescription="Create a new document." ma:contentTypeScope="" ma:versionID="79d3560435c53f3ec7e83ea1d28bcf67">
  <xsd:schema xmlns:xsd="http://www.w3.org/2001/XMLSchema" xmlns:xs="http://www.w3.org/2001/XMLSchema" xmlns:p="http://schemas.microsoft.com/office/2006/metadata/properties" xmlns:ns1="http://schemas.microsoft.com/sharepoint/v3" xmlns:ns3="38b1f534-01a8-480a-ad5a-cb5f78d1504b" xmlns:ns4="44c313b3-6738-4527-a952-b1f8f7dc4d20" targetNamespace="http://schemas.microsoft.com/office/2006/metadata/properties" ma:root="true" ma:fieldsID="8161f8b9b828a3928c963d7c5eb2bbac" ns1:_="" ns3:_="" ns4:_="">
    <xsd:import namespace="http://schemas.microsoft.com/sharepoint/v3"/>
    <xsd:import namespace="38b1f534-01a8-480a-ad5a-cb5f78d1504b"/>
    <xsd:import namespace="44c313b3-6738-4527-a952-b1f8f7dc4d2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b1f534-01a8-480a-ad5a-cb5f78d150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313b3-6738-4527-a952-b1f8f7dc4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6C93129-099E-42BF-9A65-B4B08AA31E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8b1f534-01a8-480a-ad5a-cb5f78d1504b"/>
    <ds:schemaRef ds:uri="44c313b3-6738-4527-a952-b1f8f7dc4d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1789EC-AA8C-452D-BE56-A978582E99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2695BB-F829-4AA2-AF61-C06CF4196CD7}">
  <ds:schemaRefs>
    <ds:schemaRef ds:uri="http://purl.org/dc/elements/1.1/"/>
    <ds:schemaRef ds:uri="http://schemas.microsoft.com/office/2006/metadata/properties"/>
    <ds:schemaRef ds:uri="44c313b3-6738-4527-a952-b1f8f7dc4d20"/>
    <ds:schemaRef ds:uri="38b1f534-01a8-480a-ad5a-cb5f78d1504b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66</TotalTime>
  <Words>209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15 Years in 45 Minutes</vt:lpstr>
      <vt:lpstr>Things I’ve Observed</vt:lpstr>
      <vt:lpstr>Email Etiquette</vt:lpstr>
      <vt:lpstr>Mistakes Made (or Seen)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Years in 45 Minutes</dc:title>
  <dc:creator>MILLER, WILLIAM M CIV USAF AFRC 301 FW/FM</dc:creator>
  <cp:lastModifiedBy>WILLIAM MILLER</cp:lastModifiedBy>
  <cp:revision>20</cp:revision>
  <dcterms:created xsi:type="dcterms:W3CDTF">2022-04-20T18:27:00Z</dcterms:created>
  <dcterms:modified xsi:type="dcterms:W3CDTF">2022-04-21T12:54:10Z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0x010100DD1464F6924784449B4B2C5DAE8ADD8E</vt:lpwstr>
  </property>
</Properties>
</file>